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E27B4C-2BAA-4B1B-BE3F-CB3BD2B4EF8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70EBDA6-C10E-467E-AF77-1069E3863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Felony Murder Rule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killing while committing another felony it will be considered murder.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195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381000"/>
            <a:ext cx="7465747" cy="439234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2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Crimes punishable by death</a:t>
            </a:r>
          </a:p>
          <a:p>
            <a:r>
              <a:rPr lang="en-US" dirty="0" smtClean="0"/>
              <a:t>2 hearings</a:t>
            </a:r>
          </a:p>
          <a:p>
            <a:pPr lvl="1"/>
            <a:r>
              <a:rPr lang="en-US" dirty="0" smtClean="0"/>
              <a:t>One to determine the guilt or innocence</a:t>
            </a:r>
          </a:p>
          <a:p>
            <a:pPr lvl="1"/>
            <a:r>
              <a:rPr lang="en-US" dirty="0" smtClean="0"/>
              <a:t>One to sentence the individual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Crimes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7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Does the death penalty deter crime?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695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actually justice?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Is the death penalty moral?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2019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Swift execution of the death penalty?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760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Income</a:t>
            </a:r>
          </a:p>
          <a:p>
            <a:r>
              <a:rPr lang="en-US" sz="3200" dirty="0" smtClean="0"/>
              <a:t>Race</a:t>
            </a:r>
          </a:p>
          <a:p>
            <a:r>
              <a:rPr lang="en-US" sz="3200" dirty="0" smtClean="0"/>
              <a:t>Male/female</a:t>
            </a:r>
          </a:p>
          <a:p>
            <a:r>
              <a:rPr lang="en-US" sz="3200" dirty="0" smtClean="0"/>
              <a:t>Age/mental incapacity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role does it play?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Are innocent people executed?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Guilty or Innocent?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3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“Abandon all hope you who enter here”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85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</TotalTime>
  <Words>89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Book Antiqua</vt:lpstr>
      <vt:lpstr>Wingdings</vt:lpstr>
      <vt:lpstr>Hardcover</vt:lpstr>
      <vt:lpstr>Felony Murder Rule</vt:lpstr>
      <vt:lpstr>PowerPoint Presentation</vt:lpstr>
      <vt:lpstr>Capital Crimes</vt:lpstr>
      <vt:lpstr>Does the death penalty deter crime?</vt:lpstr>
      <vt:lpstr>Is the death penalty moral?</vt:lpstr>
      <vt:lpstr>Swift execution of the death penalty?</vt:lpstr>
      <vt:lpstr>What role does it play?</vt:lpstr>
      <vt:lpstr>Guilty or Innocent?</vt:lpstr>
      <vt:lpstr>“Abandon all hope you who enter here”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Felony Murder Rule</dc:title>
  <dc:creator>Tricia Ellsworth</dc:creator>
  <cp:lastModifiedBy>Ellsworth, Tricia</cp:lastModifiedBy>
  <cp:revision>10</cp:revision>
  <dcterms:created xsi:type="dcterms:W3CDTF">2016-10-27T17:55:07Z</dcterms:created>
  <dcterms:modified xsi:type="dcterms:W3CDTF">2019-10-24T17:13:15Z</dcterms:modified>
</cp:coreProperties>
</file>